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F0944-35B2-45A4-8B1B-3B7E0D55BD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07796-8DC1-4671-AD89-38CC0403B0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D2263-70DA-4BBD-BCE3-23EF67CE6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DD518-22FB-4028-B170-5A58DB2A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25F96-8BB5-445C-8EEE-018DC4C6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5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C0B76-81B9-4813-A37E-D2ACE8354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A362A2-DF9F-4629-AB0E-E0DE57964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EB32C-4536-46FF-987F-CB51F6FBD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931A3-AC53-46B3-A84D-BC9A6F073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4F209-F3EE-424D-8B63-A63159E9A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0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5B6EAF-083D-4D2B-B73C-CD25F5685A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07A23-0AA3-43CD-963D-ECBB5148F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62657-0117-4FE6-BB2E-21B0F4E04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CC02C-D26D-41F4-A6AA-CCD99D796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7FAF4-6B47-425D-837D-24442189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1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1EF12-F67C-4879-B7BF-84AFD1811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24724-20ED-4FFC-B58F-6148D774F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A1808-1A4F-4749-A498-A80178E05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DFCF8-E74F-4249-B630-90FA07C6C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33BEB-5230-4601-A3D2-C97B83788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8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001F0-4FEA-4FCA-989C-847B2EA18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FD596-F510-499E-83F0-2E55E6B80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5B17E-4693-4E15-81BE-245E8AF5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3A291-6B39-41E6-846F-B46CB3CC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169EC-3F6B-49CF-AE06-C45F08421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1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A3787-A997-4BF7-83E1-A0A67F12C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39DC4-71E1-4077-B082-B04F7CBAF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105773-BB3D-40F3-BF91-97B8A192A9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CBBF34-65D9-4317-824E-647E0C49C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1EC2D6-7C89-4861-8FE6-CF0502463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8BD90-57DF-48C9-8051-0B023DE35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8053B-0E1D-46E9-B38C-ADE67615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F5B65-0F4B-4D2E-A137-98C50A507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6A6A52-6A17-41F3-8B91-90937DBDE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057E37-4407-4E40-ADA1-087E2DB323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E95F98-B8F5-4505-856B-AC30E44A2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E3B1EF-D662-4912-864A-7C5222F96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5C2524-40D5-41F6-8C1D-C95D4C9E9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B70D2B-43C7-4A6A-A063-2EB2BAF49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58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0E36A-DF55-47E8-BD3C-875736A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8D22E3-BD34-4D6B-9DD7-F4E2DE2E1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0D1176-D034-4C7B-AB2C-1823528BF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688D6-D4D5-444B-8D1C-4B2E478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6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4DB13-C7CE-4F86-9F29-2E0CF4378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1E0DD6-0954-44C1-80EB-694E1C850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363A-E0D3-4D8D-B61E-9DF9875F1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6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CDD85-D5B2-49B0-BD20-BF0B7D11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9FE19-54F0-44A2-820F-BE5237E23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FC162-3905-4000-B891-B1CC847BCF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31CC5-4ADB-4B19-AE5F-3D3E365D1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7CEC8-4BA9-48B8-838C-348D82745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261723-F02F-4348-9953-6BA6E5FD9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3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5D791-AE3A-4181-9C65-5EDBA8E49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DABECE-593E-4BCE-930A-9461754622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88CE2-6FDF-4034-A9FD-17B7340FE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E57C46-F804-404D-84C2-DE6DB8232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74F07-E9CD-4595-92CA-D36C4AE0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1DC634-90D8-4ACD-BBA4-8E951B3DD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6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5054DB-2CAA-4762-802F-3875CB4CD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B2AE0-02E7-4B39-AC42-31C4D84FC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1D9DF-2B2E-4D90-BC72-98B845C112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0DDE6-0644-4ACB-82A4-CFE74C750A42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3B12D-7188-45C2-843E-2B0AFF7A0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22E6F-0110-4FFD-BE29-16D9B7FDFB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27793-E09D-4E84-AF9F-34483FFB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2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288CA-EF5D-47D2-B3D4-0C202E656C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422665-A809-4822-81EF-26E772F989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4D4109-1628-4C5A-BD62-502C901ED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29" y="84841"/>
            <a:ext cx="11814927" cy="664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57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Tauber</dc:creator>
  <cp:lastModifiedBy>Mark Tauber</cp:lastModifiedBy>
  <cp:revision>1</cp:revision>
  <dcterms:created xsi:type="dcterms:W3CDTF">2021-03-08T15:30:01Z</dcterms:created>
  <dcterms:modified xsi:type="dcterms:W3CDTF">2021-03-08T15:30:58Z</dcterms:modified>
</cp:coreProperties>
</file>